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4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9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7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2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92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fif"/><Relationship Id="rId3" Type="http://schemas.openxmlformats.org/officeDocument/2006/relationships/hyperlink" Target="https://www5.nau.edu/policies/Client/Details/487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catalog.asu.edu/credit_exam#IB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murrieta.k12.ca.us/cms/lib/CA01000508/Centricity/Domain/1559/Grand_Canyon_University.pdf" TargetMode="External"/><Relationship Id="rId4" Type="http://schemas.openxmlformats.org/officeDocument/2006/relationships/hyperlink" Target="https://catalog.arizona.edu/policy/international-baccalaureate-ib-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3A8C22-0135-49E7-8BE1-2613BBEC8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1283" y="208382"/>
            <a:ext cx="6096000" cy="1276469"/>
          </a:xfrm>
        </p:spPr>
        <p:txBody>
          <a:bodyPr>
            <a:normAutofit/>
          </a:bodyPr>
          <a:lstStyle/>
          <a:p>
            <a:r>
              <a:rPr lang="en-US" sz="2800" dirty="0"/>
              <a:t>Please check out the following in-state Universities to see their IB support and </a:t>
            </a:r>
            <a:r>
              <a:rPr lang="en-US" sz="2800"/>
              <a:t>credit opportunities!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16847-AEA9-437F-8C0A-8CF053045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8762" y="1484851"/>
            <a:ext cx="6096000" cy="37135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ASU - </a:t>
            </a:r>
            <a:r>
              <a:rPr lang="en-US" dirty="0">
                <a:hlinkClick r:id="rId2"/>
              </a:rPr>
              <a:t>https://catalog.asu.edu/credit_exam#IB</a:t>
            </a:r>
            <a:endParaRPr lang="en-US" dirty="0"/>
          </a:p>
          <a:p>
            <a:r>
              <a:rPr lang="en-US" dirty="0"/>
              <a:t>NAU - </a:t>
            </a:r>
            <a:r>
              <a:rPr lang="en-US" dirty="0">
                <a:hlinkClick r:id="rId3"/>
              </a:rPr>
              <a:t>https://www5.nau.edu/policies/Client/Details/487</a:t>
            </a:r>
            <a:endParaRPr lang="en-US" dirty="0"/>
          </a:p>
          <a:p>
            <a:r>
              <a:rPr lang="en-US" dirty="0" err="1"/>
              <a:t>UofA</a:t>
            </a:r>
            <a:r>
              <a:rPr lang="en-US" dirty="0"/>
              <a:t> - </a:t>
            </a:r>
            <a:r>
              <a:rPr lang="en-US" dirty="0">
                <a:hlinkClick r:id="rId4"/>
              </a:rPr>
              <a:t>https://catalog.arizona.edu/policy/international-baccalaureate-ib-program</a:t>
            </a:r>
            <a:endParaRPr lang="en-US" dirty="0"/>
          </a:p>
          <a:p>
            <a:r>
              <a:rPr lang="en-US" dirty="0"/>
              <a:t>GCU - </a:t>
            </a:r>
            <a:r>
              <a:rPr lang="en-US" dirty="0">
                <a:hlinkClick r:id="rId5"/>
              </a:rPr>
              <a:t>https://www.murrieta.k12.ca.us/cms/lib/CA01000508/Centricity/Domain/1559/Grand_Canyon_University.pdf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E515E9-7EDD-4F7C-A57B-73D2DE02E2C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5247" r="20252" b="-2"/>
          <a:stretch/>
        </p:blipFill>
        <p:spPr>
          <a:xfrm>
            <a:off x="-2" y="-1"/>
            <a:ext cx="4572002" cy="685800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6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6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58155" y="4933805"/>
                </a:lnTo>
                <a:cubicBezTo>
                  <a:pt x="4160163" y="4953853"/>
                  <a:pt x="4171415" y="4969749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8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2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289" y="6365204"/>
                </a:lnTo>
                <a:lnTo>
                  <a:pt x="4380007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lnTo>
                  <a:pt x="4381289" y="6365204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6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1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4"/>
                  <a:pt x="4125838" y="2518264"/>
                </a:cubicBez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8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1" y="2463018"/>
                </a:cubicBez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1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6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7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2482A95-8D66-4BA1-97BB-16B275B14551}"/>
              </a:ext>
            </a:extLst>
          </p:cNvPr>
          <p:cNvSpPr txBox="1"/>
          <p:nvPr/>
        </p:nvSpPr>
        <p:spPr>
          <a:xfrm>
            <a:off x="5987477" y="4994832"/>
            <a:ext cx="456361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IB Scholarships </a:t>
            </a:r>
            <a:r>
              <a:rPr lang="en-US" dirty="0"/>
              <a:t>are currently available at the following in-state Universities:</a:t>
            </a:r>
          </a:p>
          <a:p>
            <a:pPr algn="ctr"/>
            <a:r>
              <a:rPr lang="en-US" b="1" dirty="0"/>
              <a:t>University of Arizona</a:t>
            </a:r>
          </a:p>
          <a:p>
            <a:pPr algn="ctr"/>
            <a:r>
              <a:rPr lang="en-US" b="1" dirty="0"/>
              <a:t>Grand Canyon University</a:t>
            </a:r>
          </a:p>
          <a:p>
            <a:pPr algn="ctr"/>
            <a:r>
              <a:rPr lang="en-US" b="1" dirty="0"/>
              <a:t>Northern Arizona University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DB4C7C-3E77-45DE-B182-5ABB8BDB4EE9}"/>
              </a:ext>
            </a:extLst>
          </p:cNvPr>
          <p:cNvSpPr txBox="1"/>
          <p:nvPr/>
        </p:nvSpPr>
        <p:spPr>
          <a:xfrm>
            <a:off x="757238" y="1132510"/>
            <a:ext cx="267242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Your journey in IB is just beginning!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Check out these in-state University options/credits/scholarship opportunities!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DD2816CE-917D-4E12-A86E-F5B2771C36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25" y="4340495"/>
            <a:ext cx="19050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40097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DarkSeedLeftStep">
      <a:dk1>
        <a:srgbClr val="000000"/>
      </a:dk1>
      <a:lt1>
        <a:srgbClr val="FFFFFF"/>
      </a:lt1>
      <a:dk2>
        <a:srgbClr val="1B212F"/>
      </a:dk2>
      <a:lt2>
        <a:srgbClr val="F0F3F0"/>
      </a:lt2>
      <a:accent1>
        <a:srgbClr val="DE29E7"/>
      </a:accent1>
      <a:accent2>
        <a:srgbClr val="7D17D5"/>
      </a:accent2>
      <a:accent3>
        <a:srgbClr val="442DE7"/>
      </a:accent3>
      <a:accent4>
        <a:srgbClr val="174FD5"/>
      </a:accent4>
      <a:accent5>
        <a:srgbClr val="29B0E7"/>
      </a:accent5>
      <a:accent6>
        <a:srgbClr val="15C1AB"/>
      </a:accent6>
      <a:hlink>
        <a:srgbClr val="3F85BF"/>
      </a:hlink>
      <a:folHlink>
        <a:srgbClr val="7F7F7F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Nova Cond</vt:lpstr>
      <vt:lpstr>Impact</vt:lpstr>
      <vt:lpstr>TornVTI</vt:lpstr>
      <vt:lpstr>Please check out the following in-state Universities to see their IB support and credit opportunities!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check out the following in-state Universities to see their IB support and credit!</dc:title>
  <dc:creator>Kemp, Courtney</dc:creator>
  <cp:lastModifiedBy>Kemp, Courtney</cp:lastModifiedBy>
  <cp:revision>3</cp:revision>
  <dcterms:created xsi:type="dcterms:W3CDTF">2020-11-30T22:55:10Z</dcterms:created>
  <dcterms:modified xsi:type="dcterms:W3CDTF">2021-01-06T17:19:40Z</dcterms:modified>
</cp:coreProperties>
</file>